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4FB45B4-003E-4959-85B6-608973357790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73C75C2-FA7E-474D-9EAD-03C172A8A6AF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B45B4-003E-4959-85B6-608973357790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75C2-FA7E-474D-9EAD-03C172A8A6A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B45B4-003E-4959-85B6-608973357790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75C2-FA7E-474D-9EAD-03C172A8A6A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B45B4-003E-4959-85B6-608973357790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75C2-FA7E-474D-9EAD-03C172A8A6A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B45B4-003E-4959-85B6-608973357790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75C2-FA7E-474D-9EAD-03C172A8A6AF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B45B4-003E-4959-85B6-608973357790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75C2-FA7E-474D-9EAD-03C172A8A6AF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B45B4-003E-4959-85B6-608973357790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75C2-FA7E-474D-9EAD-03C172A8A6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B45B4-003E-4959-85B6-608973357790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75C2-FA7E-474D-9EAD-03C172A8A6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B45B4-003E-4959-85B6-608973357790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75C2-FA7E-474D-9EAD-03C172A8A6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B45B4-003E-4959-85B6-608973357790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75C2-FA7E-474D-9EAD-03C172A8A6AF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B45B4-003E-4959-85B6-608973357790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75C2-FA7E-474D-9EAD-03C172A8A6AF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4FB45B4-003E-4959-85B6-608973357790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73C75C2-FA7E-474D-9EAD-03C172A8A6A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Показательные уравнения.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Выполнила учитель математики – </a:t>
            </a:r>
            <a:r>
              <a:rPr lang="ru-RU" dirty="0" err="1" smtClean="0">
                <a:solidFill>
                  <a:schemeClr val="tx1"/>
                </a:solidFill>
              </a:rPr>
              <a:t>Утегенова</a:t>
            </a:r>
            <a:r>
              <a:rPr lang="ru-RU" dirty="0" smtClean="0">
                <a:solidFill>
                  <a:schemeClr val="tx1"/>
                </a:solidFill>
              </a:rPr>
              <a:t> Ш.А.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533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90" b="517"/>
          <a:stretch/>
        </p:blipFill>
        <p:spPr bwMode="auto">
          <a:xfrm>
            <a:off x="386176" y="2204864"/>
            <a:ext cx="8733387" cy="118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Выяснить, возрастающая или убывающая  функция: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0889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2864" b="-3039"/>
          <a:stretch/>
        </p:blipFill>
        <p:spPr bwMode="auto">
          <a:xfrm>
            <a:off x="1601326" y="1988840"/>
            <a:ext cx="5871434" cy="2323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Привести функцию к виду показательной: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1618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527" b="699"/>
          <a:stretch/>
        </p:blipFill>
        <p:spPr bwMode="auto">
          <a:xfrm>
            <a:off x="601169" y="1700808"/>
            <a:ext cx="7407220" cy="2666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9066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78943" b="354"/>
          <a:stretch/>
        </p:blipFill>
        <p:spPr bwMode="auto">
          <a:xfrm>
            <a:off x="1331640" y="980728"/>
            <a:ext cx="4338826" cy="4459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8217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78" b="-624"/>
          <a:stretch/>
        </p:blipFill>
        <p:spPr bwMode="auto">
          <a:xfrm>
            <a:off x="1187625" y="1059852"/>
            <a:ext cx="5904656" cy="409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6535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89" b="-4204"/>
          <a:stretch/>
        </p:blipFill>
        <p:spPr bwMode="auto">
          <a:xfrm>
            <a:off x="683568" y="1844824"/>
            <a:ext cx="7766052" cy="1525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29923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13</TotalTime>
  <Words>23</Words>
  <Application>Microsoft Office PowerPoint</Application>
  <PresentationFormat>Экран (4:3)</PresentationFormat>
  <Paragraphs>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Твердый переплет</vt:lpstr>
      <vt:lpstr>Показательные уравнения.</vt:lpstr>
      <vt:lpstr>Выяснить, возрастающая или убывающая  функция:</vt:lpstr>
      <vt:lpstr>Привести функцию к виду показательной: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Выяснить, возрастающая или убывающая  функция:</dc:title>
  <dc:creator>User</dc:creator>
  <cp:lastModifiedBy>User</cp:lastModifiedBy>
  <cp:revision>2</cp:revision>
  <dcterms:created xsi:type="dcterms:W3CDTF">2016-09-20T16:45:05Z</dcterms:created>
  <dcterms:modified xsi:type="dcterms:W3CDTF">2016-09-20T16:58:14Z</dcterms:modified>
</cp:coreProperties>
</file>